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58" r:id="rId6"/>
    <p:sldId id="267" r:id="rId7"/>
    <p:sldId id="259" r:id="rId8"/>
    <p:sldId id="260" r:id="rId9"/>
    <p:sldId id="268" r:id="rId10"/>
    <p:sldId id="269" r:id="rId11"/>
    <p:sldId id="261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2" autoAdjust="0"/>
    <p:restoredTop sz="94660"/>
  </p:normalViewPr>
  <p:slideViewPr>
    <p:cSldViewPr>
      <p:cViewPr>
        <p:scale>
          <a:sx n="30" d="100"/>
          <a:sy n="30" d="100"/>
        </p:scale>
        <p:origin x="-2532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1999/xhtml" TargetMode="External"/><Relationship Id="rId2" Type="http://schemas.openxmlformats.org/officeDocument/2006/relationships/hyperlink" Target="http://videouroki.ne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91;&#1088;&#1086;&#1082;%20&#1086;&#1090;%20&#1060;&#1077;&#1088;&#1073;&#1077;&#1088;\&#1042;&#1048;&#1044;&#1045;&#1054;&#1059;&#1056;&#1054;&#1050;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91;&#1088;&#1086;&#1082;%20&#1086;&#1090;%20&#1060;&#1077;&#1088;&#1073;&#1077;&#1088;\&#1041;&#1052;-13%20&#171;&#1050;&#1072;&#1090;&#1102;&#1096;&#1072;&#187;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71536" y="571480"/>
            <a:ext cx="9715536" cy="578647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РЕАКТИВНОЕ ДВИЖЕНИЕ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/>
              <a:t>Учитель физики  Фербер С.В.</a:t>
            </a:r>
          </a:p>
          <a:p>
            <a:pPr algn="ctr"/>
            <a:r>
              <a:rPr lang="ru-RU" sz="3600" b="1" dirty="0" smtClean="0"/>
              <a:t>МАОУ СОШ№1 г.Гулькевичи</a:t>
            </a:r>
          </a:p>
          <a:p>
            <a:pPr algn="ctr"/>
            <a:r>
              <a:rPr lang="ru-RU" sz="3600" b="1" dirty="0" smtClean="0"/>
              <a:t>Мультимедиа урок 2015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Бешеный  огурец</a:t>
            </a:r>
            <a:endParaRPr lang="ru-RU" b="1" dirty="0"/>
          </a:p>
        </p:txBody>
      </p:sp>
      <p:pic>
        <p:nvPicPr>
          <p:cNvPr id="1026" name="Picture 2" descr="G:\урок от Фербер\фотографии\бешенный огурец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4005"/>
            <a:ext cx="7429552" cy="5072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dirty="0" smtClean="0"/>
              <a:t>1.  </a:t>
            </a:r>
            <a:r>
              <a:rPr lang="ru-RU" sz="5600" b="1" dirty="0" smtClean="0"/>
              <a:t>Реактивное движение объясняет закон</a:t>
            </a:r>
          </a:p>
          <a:p>
            <a:r>
              <a:rPr lang="ru-RU" sz="5600" b="1" dirty="0" smtClean="0"/>
              <a:t>А) сохранения заряда</a:t>
            </a:r>
          </a:p>
          <a:p>
            <a:r>
              <a:rPr lang="ru-RU" sz="5600" b="1" dirty="0" smtClean="0"/>
              <a:t>Б) сохранения импульса</a:t>
            </a:r>
          </a:p>
          <a:p>
            <a:r>
              <a:rPr lang="ru-RU" sz="5600" b="1" dirty="0" smtClean="0"/>
              <a:t>В) сохранения массы</a:t>
            </a:r>
          </a:p>
          <a:p>
            <a:r>
              <a:rPr lang="ru-RU" sz="5600" b="1" dirty="0" smtClean="0"/>
              <a:t>Г) сохранения энергии</a:t>
            </a:r>
          </a:p>
          <a:p>
            <a:r>
              <a:rPr lang="ru-RU" sz="5600" b="1" dirty="0" smtClean="0"/>
              <a:t> 2.  Какие живые существа совершают реактивное движение:</a:t>
            </a:r>
          </a:p>
          <a:p>
            <a:r>
              <a:rPr lang="ru-RU" sz="5600" b="1" dirty="0" smtClean="0"/>
              <a:t>А) дельфин</a:t>
            </a:r>
          </a:p>
          <a:p>
            <a:r>
              <a:rPr lang="ru-RU" sz="5600" b="1" dirty="0" smtClean="0"/>
              <a:t>Б) лягушка</a:t>
            </a:r>
          </a:p>
          <a:p>
            <a:r>
              <a:rPr lang="ru-RU" sz="5600" b="1" dirty="0" smtClean="0"/>
              <a:t>В) ласточка</a:t>
            </a:r>
          </a:p>
          <a:p>
            <a:r>
              <a:rPr lang="ru-RU" sz="5600" b="1" dirty="0" smtClean="0"/>
              <a:t>Г) кальмар</a:t>
            </a:r>
          </a:p>
          <a:p>
            <a:r>
              <a:rPr lang="ru-RU" sz="5600" b="1" dirty="0" smtClean="0"/>
              <a:t> 3. Скорость ракеты </a:t>
            </a:r>
            <a:r>
              <a:rPr lang="ru-RU" sz="5600" b="1" u="sng" dirty="0" smtClean="0"/>
              <a:t>не</a:t>
            </a:r>
            <a:r>
              <a:rPr lang="ru-RU" sz="5600" b="1" dirty="0" smtClean="0"/>
              <a:t> зависит от </a:t>
            </a:r>
          </a:p>
          <a:p>
            <a:r>
              <a:rPr lang="ru-RU" sz="5600" b="1" dirty="0" smtClean="0"/>
              <a:t>А) скорости истечения газа из сопла </a:t>
            </a:r>
          </a:p>
          <a:p>
            <a:r>
              <a:rPr lang="ru-RU" sz="5600" b="1" dirty="0" smtClean="0"/>
              <a:t>Б) массы сгоревшего топлива</a:t>
            </a:r>
          </a:p>
          <a:p>
            <a:r>
              <a:rPr lang="ru-RU" sz="5600" b="1" dirty="0" smtClean="0"/>
              <a:t>В) массы ракеты</a:t>
            </a:r>
          </a:p>
          <a:p>
            <a:r>
              <a:rPr lang="ru-RU" sz="5600" b="1" dirty="0" smtClean="0"/>
              <a:t>Г) массы планеты</a:t>
            </a:r>
          </a:p>
          <a:p>
            <a:r>
              <a:rPr lang="ru-RU" sz="5600" b="1" dirty="0" smtClean="0"/>
              <a:t> 4. Какого учёного считают основоположником космонавтики</a:t>
            </a:r>
          </a:p>
          <a:p>
            <a:r>
              <a:rPr lang="ru-RU" sz="5600" b="1" dirty="0" smtClean="0"/>
              <a:t>А) Архимеда</a:t>
            </a:r>
          </a:p>
          <a:p>
            <a:r>
              <a:rPr lang="ru-RU" sz="5600" b="1" dirty="0" smtClean="0"/>
              <a:t>Б) Ньютона</a:t>
            </a:r>
          </a:p>
          <a:p>
            <a:r>
              <a:rPr lang="ru-RU" sz="5600" b="1" dirty="0" smtClean="0"/>
              <a:t>В) Циолковского</a:t>
            </a:r>
          </a:p>
          <a:p>
            <a:r>
              <a:rPr lang="ru-RU" sz="5600" b="1" dirty="0" smtClean="0"/>
              <a:t>Г) Эйнштейна</a:t>
            </a:r>
          </a:p>
          <a:p>
            <a:r>
              <a:rPr lang="ru-RU" sz="5600" b="1" dirty="0" smtClean="0"/>
              <a:t> 5. Из пушки массой 500 кг произвели выстрел, после чего пушка откатилась со скоростью 1 м/с. Если ствол пушки был направлен горизонтально, а масса снаряда равна 40 кг, то с какой скоростью полетел снаряд?</a:t>
            </a:r>
          </a:p>
          <a:p>
            <a:r>
              <a:rPr lang="ru-RU" sz="5600" b="1" dirty="0" smtClean="0"/>
              <a:t> </a:t>
            </a:r>
            <a:endParaRPr lang="ru-RU" sz="5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 НА  ДОМ: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Прочитайте и ответьте на вопросы к §22 ; решите задачи 1, 2 из  упражнения 21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Подготовьте проекты по теме: «История и развитие космонавтики»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smtClean="0"/>
              <a:t>Сконструируйте реактивную модель</a:t>
            </a:r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ИНТЕРНЕТ-ресурсы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07209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hlinkClick r:id="rId2"/>
              </a:rPr>
              <a:t>ВИДЕОУРОК «РЕАКТИВНОЕ ДВИЖЕНИЕ» </a:t>
            </a:r>
            <a:r>
              <a:rPr lang="en-US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</a:t>
            </a:r>
            <a:r>
              <a:rPr lang="en-US" dirty="0" err="1" smtClean="0">
                <a:hlinkClick r:id="rId2"/>
              </a:rPr>
              <a:t>videouroki</a:t>
            </a:r>
            <a:r>
              <a:rPr lang="ru-RU" dirty="0" smtClean="0">
                <a:hlinkClick r:id="rId2"/>
              </a:rPr>
              <a:t>.</a:t>
            </a:r>
            <a:r>
              <a:rPr lang="en-US" dirty="0" smtClean="0">
                <a:hlinkClick r:id="rId2"/>
              </a:rPr>
              <a:t>net</a:t>
            </a:r>
            <a:endParaRPr lang="ru-RU" dirty="0" smtClean="0"/>
          </a:p>
          <a:p>
            <a:r>
              <a:rPr lang="ru-RU" dirty="0" smtClean="0"/>
              <a:t>Документальный фильм «Оружие Победы. Система залпового огня «Катюша»»  </a:t>
            </a:r>
            <a:r>
              <a:rPr lang="en-US" dirty="0" err="1" smtClean="0"/>
              <a:t>youtube</a:t>
            </a:r>
            <a:r>
              <a:rPr lang="ru-RU" dirty="0" smtClean="0"/>
              <a:t>.</a:t>
            </a:r>
            <a:r>
              <a:rPr lang="en-US" dirty="0" smtClean="0"/>
              <a:t>com </a:t>
            </a:r>
            <a:endParaRPr lang="ru-RU" dirty="0" smtClean="0"/>
          </a:p>
          <a:p>
            <a:r>
              <a:rPr lang="ru-RU" dirty="0" smtClean="0"/>
              <a:t>КАЛЬМАР, ОСЬМИНОГ, КАРАКАТИЦА,  ГРЕБЕШОК http://www.bing.com/images/search?</a:t>
            </a:r>
          </a:p>
          <a:p>
            <a:r>
              <a:rPr lang="ru-RU" dirty="0" smtClean="0">
                <a:hlinkClick r:id="rId3"/>
              </a:rPr>
              <a:t>ЦИОЛКОВСКИЙ, КОРОЛЁВ http://www.w3.org/1999/xhtml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err="1" smtClean="0"/>
              <a:t>ЦелЬ</a:t>
            </a:r>
            <a:r>
              <a:rPr lang="ru-RU" dirty="0" smtClean="0"/>
              <a:t>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применить закон сохранения импульса к объяснению реактивного движения в природе и технике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Что называют импульсом тела?</a:t>
            </a:r>
          </a:p>
          <a:p>
            <a:pPr lvl="0"/>
            <a:r>
              <a:rPr lang="ru-RU" b="1" dirty="0" smtClean="0"/>
              <a:t>Запишите формулу импульса.</a:t>
            </a:r>
          </a:p>
          <a:p>
            <a:pPr lvl="0"/>
            <a:r>
              <a:rPr lang="ru-RU" b="1" dirty="0" smtClean="0"/>
              <a:t>Как он направлен?</a:t>
            </a:r>
          </a:p>
          <a:p>
            <a:pPr lvl="0"/>
            <a:r>
              <a:rPr lang="ru-RU" b="1" dirty="0" smtClean="0"/>
              <a:t>В каких единицах измеряется?</a:t>
            </a:r>
          </a:p>
          <a:p>
            <a:pPr lvl="0"/>
            <a:r>
              <a:rPr lang="ru-RU" b="1" dirty="0" smtClean="0"/>
              <a:t>Что называется импульсом силы?</a:t>
            </a:r>
          </a:p>
          <a:p>
            <a:pPr lvl="0"/>
            <a:r>
              <a:rPr lang="ru-RU" b="1" dirty="0" smtClean="0"/>
              <a:t>Как связаны импульс тела и силы?</a:t>
            </a:r>
          </a:p>
          <a:p>
            <a:pPr lvl="0"/>
            <a:r>
              <a:rPr lang="ru-RU" b="1" dirty="0" smtClean="0"/>
              <a:t>В чём состоит закон сохранения импульса?</a:t>
            </a:r>
          </a:p>
          <a:p>
            <a:pPr lvl="0"/>
            <a:r>
              <a:rPr lang="ru-RU" b="1" dirty="0" smtClean="0"/>
              <a:t>Запишите формулу закона.</a:t>
            </a:r>
          </a:p>
          <a:p>
            <a:pPr lvl="0"/>
            <a:r>
              <a:rPr lang="ru-RU" b="1" dirty="0" smtClean="0"/>
              <a:t>Какую систему называют замкнутой?</a:t>
            </a:r>
          </a:p>
          <a:p>
            <a:pPr lvl="0"/>
            <a:r>
              <a:rPr lang="ru-RU" b="1" dirty="0" smtClean="0"/>
              <a:t>Приведите примеры замкнутых систем.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СЕГОДНЯ НА УРОКЕ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Реактивное движение</a:t>
            </a:r>
          </a:p>
          <a:p>
            <a:r>
              <a:rPr lang="ru-RU" sz="3600" b="1" dirty="0" smtClean="0"/>
              <a:t>Ракетные и воздушно-реактивные двигатели</a:t>
            </a:r>
          </a:p>
          <a:p>
            <a:r>
              <a:rPr lang="ru-RU" sz="3600" b="1" dirty="0" smtClean="0"/>
              <a:t>Реактивная артиллерия</a:t>
            </a:r>
          </a:p>
          <a:p>
            <a:r>
              <a:rPr lang="ru-RU" sz="3600" b="1" dirty="0" smtClean="0"/>
              <a:t>Реактивное движение в природе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ВИДЕОУРОК «РЕАКТИВНОЕ ДВИЖЕНИЕ»</a:t>
            </a:r>
            <a:endParaRPr lang="ru-RU" b="1" dirty="0"/>
          </a:p>
        </p:txBody>
      </p:sp>
      <p:pic>
        <p:nvPicPr>
          <p:cNvPr id="4" name="ВИДЕОУРО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17625" y="1600200"/>
            <a:ext cx="6507163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9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ОСНОВОПОЛОЖНИКИ  </a:t>
            </a:r>
            <a:r>
              <a:rPr lang="ru-RU" b="1" dirty="0" err="1" smtClean="0"/>
              <a:t>РАКЕТОСТРОЕния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Константин Эдуардович </a:t>
            </a:r>
            <a:r>
              <a:rPr lang="ru-RU" sz="3200" b="1" dirty="0" err="1" smtClean="0"/>
              <a:t>циолковский</a:t>
            </a:r>
            <a:endParaRPr lang="ru-RU" sz="3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786313" y="357166"/>
            <a:ext cx="3571901" cy="135732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Сергей Павлович Королёв</a:t>
            </a:r>
            <a:endParaRPr lang="ru-RU" sz="3200" b="1" dirty="0"/>
          </a:p>
        </p:txBody>
      </p:sp>
      <p:pic>
        <p:nvPicPr>
          <p:cNvPr id="4" name="Содержимое 3" descr="К.Э.Циолковский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0988" y="1885635"/>
            <a:ext cx="4291012" cy="2802567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8730" y="1785926"/>
            <a:ext cx="3923798" cy="34718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урок от Фербер\фотографии\корол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9283" y="1816868"/>
            <a:ext cx="3588932" cy="2898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/>
              <a:t>«КАТЮША»-ОРУЖИЕ ПОБЕДЫ 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БМ-13 «Катюша»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142983"/>
            <a:ext cx="8256027" cy="4644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Реактивное  движение  в  природе</a:t>
            </a:r>
            <a:endParaRPr lang="ru-RU" b="1" dirty="0"/>
          </a:p>
        </p:txBody>
      </p:sp>
      <p:pic>
        <p:nvPicPr>
          <p:cNvPr id="4" name="Содержимое 3" descr="осьмино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428736"/>
            <a:ext cx="3607265" cy="2428892"/>
          </a:xfrm>
        </p:spPr>
      </p:pic>
      <p:pic>
        <p:nvPicPr>
          <p:cNvPr id="2055" name="Picture 7" descr="http://ts1.mm.bing.net/th?&amp;id=HN.608012737918667670&amp;w=300&amp;h=300&amp;c=0&amp;pid=1.9&amp;rs=0&amp;p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766731" cy="2209815"/>
          </a:xfrm>
          <a:prstGeom prst="rect">
            <a:avLst/>
          </a:prstGeom>
          <a:noFill/>
        </p:spPr>
      </p:pic>
      <p:pic>
        <p:nvPicPr>
          <p:cNvPr id="2051" name="Picture 3" descr="D:\урок от Фербер\фотографии\mor_grebeshok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571876"/>
            <a:ext cx="3881519" cy="2851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/>
          <a:lstStyle/>
          <a:p>
            <a:pPr algn="ctr"/>
            <a:r>
              <a:rPr lang="ru-RU" b="1" dirty="0" smtClean="0"/>
              <a:t>Биологическая  ракета</a:t>
            </a:r>
            <a:endParaRPr lang="ru-RU" b="1" dirty="0"/>
          </a:p>
        </p:txBody>
      </p:sp>
      <p:pic>
        <p:nvPicPr>
          <p:cNvPr id="4" name="Picture 5" descr="http://900igr.net/datai/morskie-zhiteli/Molljuski.files/0005-007-Karakatitsa-sep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857364"/>
            <a:ext cx="6349818" cy="4165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161</TotalTime>
  <Words>248</Words>
  <Application>Microsoft Office PowerPoint</Application>
  <PresentationFormat>Экран (4:3)</PresentationFormat>
  <Paragraphs>65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</vt:lpstr>
      <vt:lpstr>ЦелЬ урока: </vt:lpstr>
      <vt:lpstr>ПОВТОРИМ</vt:lpstr>
      <vt:lpstr>СЕГОДНЯ НА УРОКЕ</vt:lpstr>
      <vt:lpstr>ВИДЕОУРОК «РЕАКТИВНОЕ ДВИЖЕНИЕ»</vt:lpstr>
      <vt:lpstr>ОСНОВОПОЛОЖНИКИ  РАКЕТОСТРОЕния</vt:lpstr>
      <vt:lpstr>«КАТЮША»-ОРУЖИЕ ПОБЕДЫ  </vt:lpstr>
      <vt:lpstr>Реактивное  движение  в  природе</vt:lpstr>
      <vt:lpstr>Биологическая  ракета</vt:lpstr>
      <vt:lpstr>Бешеный  огурец</vt:lpstr>
      <vt:lpstr>ПРОВЕРЬ СЕБЯ!</vt:lpstr>
      <vt:lpstr>ЗАДАНИЕ  НА  ДОМ: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Реактивное движение </dc:title>
  <dc:creator>Александр</dc:creator>
  <cp:lastModifiedBy>Таня</cp:lastModifiedBy>
  <cp:revision>25</cp:revision>
  <dcterms:created xsi:type="dcterms:W3CDTF">2015-03-26T15:37:25Z</dcterms:created>
  <dcterms:modified xsi:type="dcterms:W3CDTF">2015-03-30T18:06:56Z</dcterms:modified>
</cp:coreProperties>
</file>